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D63-4CDF-4868-A2C4-E193A20D296D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36747E3-181C-4550-B92C-E0F0B3EDB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7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D63-4CDF-4868-A2C4-E193A20D296D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47E3-181C-4550-B92C-E0F0B3EDB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D63-4CDF-4868-A2C4-E193A20D296D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47E3-181C-4550-B92C-E0F0B3EDB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D63-4CDF-4868-A2C4-E193A20D296D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47E3-181C-4550-B92C-E0F0B3EDB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7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27D3D63-4CDF-4868-A2C4-E193A20D296D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36747E3-181C-4550-B92C-E0F0B3EDB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D63-4CDF-4868-A2C4-E193A20D296D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47E3-181C-4550-B92C-E0F0B3EDB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7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D63-4CDF-4868-A2C4-E193A20D296D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47E3-181C-4550-B92C-E0F0B3EDB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4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D63-4CDF-4868-A2C4-E193A20D296D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47E3-181C-4550-B92C-E0F0B3EDB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D63-4CDF-4868-A2C4-E193A20D296D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47E3-181C-4550-B92C-E0F0B3EDB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3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D63-4CDF-4868-A2C4-E193A20D296D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47E3-181C-4550-B92C-E0F0B3EDB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48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D3D63-4CDF-4868-A2C4-E193A20D296D}" type="datetimeFigureOut">
              <a:rPr lang="en-US" smtClean="0"/>
              <a:t>4/17/2015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47E3-181C-4550-B92C-E0F0B3EDB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0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27D3D63-4CDF-4868-A2C4-E193A20D296D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36747E3-181C-4550-B92C-E0F0B3EDB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Selfies for Silence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the GSA</a:t>
            </a:r>
          </a:p>
          <a:p>
            <a:r>
              <a:rPr lang="en-US" dirty="0" smtClean="0"/>
              <a:t>Diversity Week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people…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93194" y="1828800"/>
            <a:ext cx="8461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Still have a habit of using derogatory terms and hateful words that make some people feel unsafe.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 think we all know what those words are.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94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1" y="139655"/>
            <a:ext cx="5715000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22" y="0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6828" y="4932608"/>
            <a:ext cx="449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Peace signs everywhere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2" y="0"/>
            <a:ext cx="514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12" y="0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3977" y="2060619"/>
            <a:ext cx="1197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PEACE 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Remember Our Advisory?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Everyone has the right to be who they are.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Diversity week has been a way to remind us all of that.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88" y="2926388"/>
            <a:ext cx="6174519" cy="37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2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8073" y="4726546"/>
            <a:ext cx="3979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like you too Sadie.</a:t>
            </a:r>
          </a:p>
          <a:p>
            <a:endParaRPr lang="en-US" dirty="0"/>
          </a:p>
          <a:p>
            <a:r>
              <a:rPr lang="en-US" dirty="0" smtClean="0"/>
              <a:t>And your shirt.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1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6073" y="1107583"/>
            <a:ext cx="66197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Today our silence is in honor of all the kids who can’t speak for themselves.</a:t>
            </a:r>
          </a:p>
          <a:p>
            <a:endParaRPr lang="en-US" sz="3600" dirty="0"/>
          </a:p>
          <a:p>
            <a:r>
              <a:rPr lang="en-US" sz="3600" dirty="0" smtClean="0"/>
              <a:t>To let them know they aren’t alone.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4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5" y="223771"/>
            <a:ext cx="4528534" cy="4528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1449" y="-940963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46" y="0"/>
            <a:ext cx="51435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6715" y="1777285"/>
            <a:ext cx="3786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S.O.S.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58327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0011" y="721217"/>
            <a:ext cx="57826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Show your support by buying a GSA bracelet,</a:t>
            </a:r>
          </a:p>
          <a:p>
            <a:endParaRPr lang="en-US" sz="3200" dirty="0"/>
          </a:p>
          <a:p>
            <a:r>
              <a:rPr lang="en-US" sz="3200" dirty="0" smtClean="0"/>
              <a:t>Or joining the Gay-Straight Alliance!</a:t>
            </a:r>
          </a:p>
          <a:p>
            <a:endParaRPr lang="en-US" sz="3200" dirty="0"/>
          </a:p>
          <a:p>
            <a:r>
              <a:rPr lang="en-US" sz="3200" dirty="0" smtClean="0"/>
              <a:t>Thanks to the 25 kids who took pictures……</a:t>
            </a:r>
          </a:p>
          <a:p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88" y="2833030"/>
            <a:ext cx="4931866" cy="328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4" y="0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6411" y="1043189"/>
            <a:ext cx="319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get this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15" y="251876"/>
            <a:ext cx="5715000" cy="6276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4704" y="746975"/>
            <a:ext cx="367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AT THESE CUTIES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2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Day </a:t>
            </a:r>
            <a:r>
              <a:rPr lang="en-US" dirty="0"/>
              <a:t>o</a:t>
            </a:r>
            <a:r>
              <a:rPr lang="en-US" dirty="0" smtClean="0"/>
              <a:t>f Silence?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Today some of us made a promise not to talk</a:t>
            </a:r>
          </a:p>
          <a:p>
            <a:pPr marL="0" indent="0" algn="ctr">
              <a:buNone/>
            </a:pPr>
            <a:r>
              <a:rPr lang="en-US" dirty="0" smtClean="0"/>
              <a:t>  in honor </a:t>
            </a:r>
            <a:r>
              <a:rPr lang="en-US" sz="2800" dirty="0" smtClean="0"/>
              <a:t>of all those who aren’t safe </a:t>
            </a:r>
          </a:p>
          <a:p>
            <a:pPr marL="0" indent="0" algn="ctr">
              <a:buNone/>
            </a:pPr>
            <a:r>
              <a:rPr lang="en-US" sz="2800" dirty="0" smtClean="0"/>
              <a:t>to speak freely and be who they are in their communities.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3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0"/>
            <a:ext cx="51435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71750"/>
            <a:ext cx="5715000" cy="428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84890" y="1133340"/>
            <a:ext cx="547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 classic cover-the-face thing everyone does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Tantasqua</a:t>
            </a:r>
            <a:r>
              <a:rPr lang="en-US" dirty="0" smtClean="0"/>
              <a:t> IS a pretty great school…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But some kids don’t get the same freedom</a:t>
            </a:r>
          </a:p>
          <a:p>
            <a:pPr marL="0" indent="0" algn="ctr">
              <a:buNone/>
            </a:pPr>
            <a:r>
              <a:rPr lang="en-US" dirty="0" smtClean="0"/>
              <a:t> to be comfortable in their sexuality that we have here.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3" y="3370572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72" y="0"/>
            <a:ext cx="51435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852" y="2571750"/>
            <a:ext cx="5715000" cy="4286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83380" y="1159099"/>
            <a:ext cx="480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51" y="0"/>
            <a:ext cx="514779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0654" y="927279"/>
            <a:ext cx="40568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one </a:t>
            </a:r>
            <a:r>
              <a:rPr lang="en-US" dirty="0"/>
              <a:t>i</a:t>
            </a:r>
            <a:r>
              <a:rPr lang="en-US" dirty="0" smtClean="0"/>
              <a:t>s our favorite!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 took a picture with the directions..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Love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0"/>
            <a:ext cx="5715000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573" y="0"/>
            <a:ext cx="51435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3645" y="4726546"/>
            <a:ext cx="387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Unsuspecting Selfie victims…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201</TotalTime>
  <Words>235</Words>
  <Application>Microsoft Office PowerPoint</Application>
  <PresentationFormat>Custom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Wood Type</vt:lpstr>
      <vt:lpstr>Selfies for Silence</vt:lpstr>
      <vt:lpstr>PowerPoint Presentation</vt:lpstr>
      <vt:lpstr>PowerPoint Presentation</vt:lpstr>
      <vt:lpstr>What is the Day of Silence?</vt:lpstr>
      <vt:lpstr>PowerPoint Presentation</vt:lpstr>
      <vt:lpstr>Tantasqua IS a pretty great school…</vt:lpstr>
      <vt:lpstr>PowerPoint Presentation</vt:lpstr>
      <vt:lpstr>PowerPoint Presentation</vt:lpstr>
      <vt:lpstr>PowerPoint Presentation</vt:lpstr>
      <vt:lpstr>Some people…</vt:lpstr>
      <vt:lpstr>PowerPoint Presentation</vt:lpstr>
      <vt:lpstr>PowerPoint Presentation</vt:lpstr>
      <vt:lpstr>Remember Our Advisory?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Selfies for Silence</dc:title>
  <dc:creator>Benn</dc:creator>
  <cp:lastModifiedBy>Holly St Jean</cp:lastModifiedBy>
  <cp:revision>12</cp:revision>
  <dcterms:created xsi:type="dcterms:W3CDTF">2015-04-16T19:01:26Z</dcterms:created>
  <dcterms:modified xsi:type="dcterms:W3CDTF">2015-04-17T11:07:48Z</dcterms:modified>
</cp:coreProperties>
</file>